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127_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LAMAR BLVD / BARTON SKWY (Menchaca Rd)
Intersection ID: 5151991
Cardinal Direction: N
Work Order ID: SG-20127 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127_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LAMAR BLVD / BARTON SKWY (Menchaca Rd)
Intersection ID: 5151991
Cardinal Direction: S
Work Order ID: SG-20127 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Right Lane Must Turn Right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127_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LAMAR BLVD / BARTON SKWY (Menchaca Rd)
Intersection ID: 5151991
Cardinal Direction: E
Work Order ID: SG-20127 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Yield On Green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127_W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LAMAR BLVD / BARTON SKWY (Menchaca Rd)
Intersection ID: 5151991
Cardinal Direction: W
Work Order ID: SG-20127 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